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4860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HydraMate: Smart Hydration, Smarter Living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97728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HydraMate is an intelligent water bottle that optimizes your hydration. It provides personalized hydration tracking and reminders. Our goal is to prevent dehydration, enhancing performance and overall well-being.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70095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708571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684044"/>
            <a:ext cx="232922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Vidyasri Dolai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240" y="610672"/>
            <a:ext cx="9319974" cy="728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00"/>
              </a:lnSpc>
              <a:buNone/>
            </a:pPr>
            <a:r>
              <a:rPr lang="en-US" sz="45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Problem: Chronic Dehydration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777240" y="1872377"/>
            <a:ext cx="6267093" cy="142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significant portion of the population is chronically dehydrated, impacting daily function. This widespread issue leads to fatigue, headaches, and reduced cognitive abilities.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77240" y="3493294"/>
            <a:ext cx="6267093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75% of Americans are chronically dehydrated (CDC, 2023).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77240" y="4281488"/>
            <a:ext cx="6267093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Costs US healthcare system $20B annually (Harvard Study, 2022).</a:t>
            </a:r>
            <a:endParaRPr lang="en-US" sz="17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3687" y="1922383"/>
            <a:ext cx="6267093" cy="428791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93687" y="6460093"/>
            <a:ext cx="6267093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Existing hydration solutions are often inadequate, lacking the necessary personalization. They fail to address individual needs effectively.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297" y="573643"/>
            <a:ext cx="7746206" cy="13104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Solution: HydraMate - The Smart Bottle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297" y="2183606"/>
            <a:ext cx="499229" cy="4992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5297" y="2882503"/>
            <a:ext cx="241565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Tracking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185297" y="3329940"/>
            <a:ext cx="2415659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Integrated sensors provide immediate hydration data.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0511" y="2183606"/>
            <a:ext cx="499229" cy="4992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50511" y="2882503"/>
            <a:ext cx="241565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Smart Reminders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8850511" y="3329940"/>
            <a:ext cx="2415659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Mobile app delivers timely drinking prompts.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5725" y="2183606"/>
            <a:ext cx="499229" cy="4992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15725" y="2882503"/>
            <a:ext cx="2415778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Personalized Goals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11515725" y="3329940"/>
            <a:ext cx="2415778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Hydration goals adjust to activity, environment, and physiology.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5297" y="4687610"/>
            <a:ext cx="499229" cy="49922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85297" y="5386507"/>
            <a:ext cx="241565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Premium Design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6185297" y="5833943"/>
            <a:ext cx="2415659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Leak-proof, BPA-free, and dishwasher-safe for convenience.</a:t>
            </a:r>
            <a:endParaRPr lang="en-US" sz="1550" dirty="0"/>
          </a:p>
        </p:txBody>
      </p:sp>
      <p:sp>
        <p:nvSpPr>
          <p:cNvPr id="16" name="Text 9"/>
          <p:cNvSpPr/>
          <p:nvPr/>
        </p:nvSpPr>
        <p:spPr>
          <a:xfrm>
            <a:off x="6185297" y="7016948"/>
            <a:ext cx="7746206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HydraMate tracks water intake, temperature, and ambient humidity. It offers a comprehensive solution for personalized hydration needs.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5282"/>
            <a:ext cx="1183421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Product Overview: Features &amp; Functionality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5031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0347" y="2535079"/>
            <a:ext cx="357188" cy="4464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25810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Smart Sensors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30906" y="3089196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Ultrasound + capacitive sensors offer ±5% accuracy for precise tracking.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25031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450" y="2535079"/>
            <a:ext cx="357188" cy="44648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73008" y="25810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Mobile App</a:t>
            </a:r>
            <a:endParaRPr lang="en-US" sz="2300" dirty="0"/>
          </a:p>
        </p:txBody>
      </p:sp>
      <p:sp>
        <p:nvSpPr>
          <p:cNvPr id="10" name="Text 6"/>
          <p:cNvSpPr/>
          <p:nvPr/>
        </p:nvSpPr>
        <p:spPr>
          <a:xfrm>
            <a:off x="5973008" y="3089196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Available on iOS &amp; Android, providing data tracking and personalized insights.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677995" y="25031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4552" y="2535079"/>
            <a:ext cx="357188" cy="44648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15111" y="25810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Connectivity</a:t>
            </a:r>
            <a:endParaRPr lang="en-US" sz="2300" dirty="0"/>
          </a:p>
        </p:txBody>
      </p:sp>
      <p:sp>
        <p:nvSpPr>
          <p:cNvPr id="14" name="Text 9"/>
          <p:cNvSpPr/>
          <p:nvPr/>
        </p:nvSpPr>
        <p:spPr>
          <a:xfrm>
            <a:off x="10415111" y="3089196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Bluetooth 5.0 ensures reliable connection with a 300ft range.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93790" y="4631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347" y="4663440"/>
            <a:ext cx="357188" cy="44648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530906" y="47093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Battery Life</a:t>
            </a:r>
            <a:endParaRPr lang="en-US" sz="2300" dirty="0"/>
          </a:p>
        </p:txBody>
      </p:sp>
      <p:sp>
        <p:nvSpPr>
          <p:cNvPr id="18" name="Text 12"/>
          <p:cNvSpPr/>
          <p:nvPr/>
        </p:nvSpPr>
        <p:spPr>
          <a:xfrm>
            <a:off x="1530906" y="5217557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Long-lasting 7-day battery with convenient USB-C charging.</a:t>
            </a:r>
            <a:endParaRPr lang="en-US" sz="1750" dirty="0"/>
          </a:p>
        </p:txBody>
      </p:sp>
      <p:sp>
        <p:nvSpPr>
          <p:cNvPr id="19" name="Shape 13"/>
          <p:cNvSpPr/>
          <p:nvPr/>
        </p:nvSpPr>
        <p:spPr>
          <a:xfrm>
            <a:off x="7457003" y="4631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3561" y="4663440"/>
            <a:ext cx="357188" cy="446484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8194119" y="47093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Materials</a:t>
            </a:r>
            <a:endParaRPr lang="en-US" sz="2300" dirty="0"/>
          </a:p>
        </p:txBody>
      </p:sp>
      <p:sp>
        <p:nvSpPr>
          <p:cNvPr id="22" name="Text 15"/>
          <p:cNvSpPr/>
          <p:nvPr/>
        </p:nvSpPr>
        <p:spPr>
          <a:xfrm>
            <a:off x="8194119" y="5217557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Made from Tritan Renew (50% recycled content), promoting sustainability.</a:t>
            </a:r>
            <a:endParaRPr lang="en-US" sz="1750" dirty="0"/>
          </a:p>
        </p:txBody>
      </p:sp>
      <p:sp>
        <p:nvSpPr>
          <p:cNvPr id="23" name="Text 16"/>
          <p:cNvSpPr/>
          <p:nvPr/>
        </p:nvSpPr>
        <p:spPr>
          <a:xfrm>
            <a:off x="793790" y="619851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HydraMate's advanced features ensure an intuitive and effective user experience. Its robust design combines technology with sustainability.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9468" y="400288"/>
            <a:ext cx="8767048" cy="477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Market Opportunity: Exploding Health &amp; Wellness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9468" y="1169075"/>
            <a:ext cx="13611463" cy="762238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09468" y="8955167"/>
            <a:ext cx="13611463" cy="465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global smart water bottle market is projected to reach $1.2B by 2025. HydraMate targets fitness enthusiasts, athletes, and health-conscious individuals. Our focus on personalized, data-driven hydration sets us apart. A survey shows 65% of athletes would pay a premium for smart hydration tracking.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623054"/>
            <a:ext cx="13048536" cy="1482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Business Model: Premium Product + Subscription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6443" y="2557820"/>
            <a:ext cx="2153007" cy="13195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058" y="3182898"/>
            <a:ext cx="317778" cy="397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5431" y="2783800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Subscription Value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5355431" y="3289935"/>
            <a:ext cx="544520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$4.99/month for advanced analytics and coaching.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5886" y="3890367"/>
            <a:ext cx="8597146" cy="15240"/>
          </a:xfrm>
          <a:prstGeom prst="roundRect">
            <a:avLst>
              <a:gd name="adj" fmla="val 622812"/>
            </a:avLst>
          </a:prstGeom>
          <a:solidFill>
            <a:srgbClr val="B2D4E5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999" y="3933825"/>
            <a:ext cx="4306014" cy="131957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058" y="4394954"/>
            <a:ext cx="317778" cy="397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1994" y="4159806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Bottle Sales</a:t>
            </a:r>
            <a:endParaRPr lang="en-US" sz="2300" dirty="0"/>
          </a:p>
        </p:txBody>
      </p:sp>
      <p:sp>
        <p:nvSpPr>
          <p:cNvPr id="11" name="Text 7"/>
          <p:cNvSpPr/>
          <p:nvPr/>
        </p:nvSpPr>
        <p:spPr>
          <a:xfrm>
            <a:off x="6431994" y="4665940"/>
            <a:ext cx="434673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HydraMate Bottle sells for $69.99 MSRP.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2449" y="5266373"/>
            <a:ext cx="7520583" cy="15240"/>
          </a:xfrm>
          <a:prstGeom prst="roundRect">
            <a:avLst>
              <a:gd name="adj" fmla="val 622812"/>
            </a:avLst>
          </a:prstGeom>
          <a:solidFill>
            <a:srgbClr val="B2D4E5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436" y="5309830"/>
            <a:ext cx="6459022" cy="131957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3939" y="5770959"/>
            <a:ext cx="317778" cy="397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8438" y="5535811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Low COGS</a:t>
            </a:r>
            <a:endParaRPr lang="en-US" sz="2300" dirty="0"/>
          </a:p>
        </p:txBody>
      </p:sp>
      <p:sp>
        <p:nvSpPr>
          <p:cNvPr id="16" name="Text 11"/>
          <p:cNvSpPr/>
          <p:nvPr/>
        </p:nvSpPr>
        <p:spPr>
          <a:xfrm>
            <a:off x="7508438" y="6041946"/>
            <a:ext cx="414599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$25 per bottle ensures strong margins.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0932" y="6883598"/>
            <a:ext cx="13048536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revenue streams include bottle sales and HydraMate Pro subscriptions. We project a customer acquisition cost (CAC) of $10. Our marketing strategy involves digital campaigns, influencer partnerships, and athletic sponsorships.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0055" y="445889"/>
            <a:ext cx="8122682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Team: Experts in Hydration, Hardware &amp; Software</a:t>
            </a:r>
            <a:endParaRPr lang="en-US" sz="2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0055" y="1109901"/>
            <a:ext cx="3143488" cy="194274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740706" y="1109901"/>
            <a:ext cx="1650325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CEO, [Name]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3740706" y="1391483"/>
            <a:ext cx="10449639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Ex-Nike product manager with 10+ years of experience.</a:t>
            </a:r>
            <a:endParaRPr lang="en-US" sz="9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55" y="3304103"/>
            <a:ext cx="3143488" cy="194274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740706" y="3304103"/>
            <a:ext cx="1650325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CTO, [Name]</a:t>
            </a:r>
            <a:endParaRPr lang="en-US" sz="1250" dirty="0"/>
          </a:p>
        </p:txBody>
      </p:sp>
      <p:sp>
        <p:nvSpPr>
          <p:cNvPr id="8" name="Text 4"/>
          <p:cNvSpPr/>
          <p:nvPr/>
        </p:nvSpPr>
        <p:spPr>
          <a:xfrm>
            <a:off x="3740706" y="3585686"/>
            <a:ext cx="10449639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MIT-trained engineer specializing in sensor technology.</a:t>
            </a:r>
            <a:endParaRPr lang="en-US" sz="9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55" y="5498306"/>
            <a:ext cx="3143488" cy="194274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740706" y="5498306"/>
            <a:ext cx="1650325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Advisor, Dr. [Name]</a:t>
            </a:r>
            <a:endParaRPr lang="en-US" sz="1250" dirty="0"/>
          </a:p>
        </p:txBody>
      </p:sp>
      <p:sp>
        <p:nvSpPr>
          <p:cNvPr id="11" name="Text 6"/>
          <p:cNvSpPr/>
          <p:nvPr/>
        </p:nvSpPr>
        <p:spPr>
          <a:xfrm>
            <a:off x="3740706" y="5779889"/>
            <a:ext cx="10449639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Leading sports medicine physician and dehydration expert.</a:t>
            </a:r>
            <a:endParaRPr lang="en-US" sz="950" dirty="0"/>
          </a:p>
        </p:txBody>
      </p:sp>
      <p:sp>
        <p:nvSpPr>
          <p:cNvPr id="12" name="Text 7"/>
          <p:cNvSpPr/>
          <p:nvPr/>
        </p:nvSpPr>
        <p:spPr>
          <a:xfrm>
            <a:off x="440055" y="7582495"/>
            <a:ext cx="13750290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core team consists of seven experienced professionals. They bring expertise from Fitbit, Apple, and Gatorade. This diverse talent pool drives innovation and excellence at HydraMate.</a:t>
            </a:r>
            <a:endParaRPr lang="en-US" sz="9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702" y="671512"/>
            <a:ext cx="7818596" cy="1242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Financial Projections &amp; Call to Action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62702" y="2292668"/>
            <a:ext cx="3767257" cy="624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$500K</a:t>
            </a:r>
            <a:endParaRPr lang="en-US" sz="4900" dirty="0"/>
          </a:p>
        </p:txBody>
      </p:sp>
      <p:sp>
        <p:nvSpPr>
          <p:cNvPr id="5" name="Text 2"/>
          <p:cNvSpPr/>
          <p:nvPr/>
        </p:nvSpPr>
        <p:spPr>
          <a:xfrm>
            <a:off x="1303615" y="3154085"/>
            <a:ext cx="2485430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Seed Round Ask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62702" y="3578423"/>
            <a:ext cx="3767257" cy="606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scaling production and marketing efforts.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4713923" y="2292668"/>
            <a:ext cx="3767376" cy="624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$1M</a:t>
            </a:r>
            <a:endParaRPr lang="en-US" sz="4900" dirty="0"/>
          </a:p>
        </p:txBody>
      </p:sp>
      <p:sp>
        <p:nvSpPr>
          <p:cNvPr id="8" name="Text 5"/>
          <p:cNvSpPr/>
          <p:nvPr/>
        </p:nvSpPr>
        <p:spPr>
          <a:xfrm>
            <a:off x="5095399" y="3154085"/>
            <a:ext cx="3004423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Projected Revenue (Year 1)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713923" y="3578423"/>
            <a:ext cx="3767376" cy="606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14,300 bottle sales plus subscription revenue.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2688312" y="4847153"/>
            <a:ext cx="3767257" cy="624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60%</a:t>
            </a:r>
            <a:endParaRPr lang="en-US" sz="4900" dirty="0"/>
          </a:p>
        </p:txBody>
      </p:sp>
      <p:sp>
        <p:nvSpPr>
          <p:cNvPr id="11" name="Text 8"/>
          <p:cNvSpPr/>
          <p:nvPr/>
        </p:nvSpPr>
        <p:spPr>
          <a:xfrm>
            <a:off x="3329226" y="5708571"/>
            <a:ext cx="2485430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Gross Margin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2688312" y="6132909"/>
            <a:ext cx="3767257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 profitability on our product sales.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662702" y="6648926"/>
            <a:ext cx="7818596" cy="909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Join us in revolutionizing hydration and building a healthier future. We are seeking $500,000 in seed funding. Our projections indicate strong initial revenue and gross margin. Contact us to learn more.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38042" y="209823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YOU…   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2961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141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322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502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683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VIDYASRI DOLAI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2025-06-02T12:07:32Z</dcterms:created>
  <dcterms:modified xsi:type="dcterms:W3CDTF">2025-06-02T12:07:32Z</dcterms:modified>
</cp:coreProperties>
</file>